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9"/>
  </p:notesMasterIdLst>
  <p:sldIdLst>
    <p:sldId id="261" r:id="rId2"/>
    <p:sldId id="257" r:id="rId3"/>
    <p:sldId id="258" r:id="rId4"/>
    <p:sldId id="259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7772-D867-F64D-B1C0-189C28ACFACA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9269-B279-BB46-A7C9-8D85BE31B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809706-8F04-024E-A117-13B9A15C289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5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3B729-2C5A-4123-BAC0-7EA06B7815A0}" type="datetime2">
              <a:rPr lang="en-US" smtClean="0"/>
              <a:t>Sunday, January 04,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EA87B-0D9A-4B6D-BF26-D1A47C8D67B1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4AE29-20A7-4D66-83D1-534331C8F720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3565D-AF13-4715-ABED-F87F29E47B4D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00D53-5BE0-4D7E-AE01-15819BC2677A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595E96-C9F8-4BE4-A661-EE1B8FE4C2C5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E4602-B021-4897-8B5B-75803656CC8B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B2C00-F67E-4E9D-BFC7-E7F9029726C2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8AFBF-261C-4D58-A669-9531AD196B09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BB1D12-B0CD-4533-9228-3C9D17A63D0F}" type="datetime2">
              <a:rPr lang="en-US" smtClean="0"/>
              <a:t>Sunday, January 04,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C44D6F-A4D9-4B49-BB94-D92F871DDED2}" type="datetime2">
              <a:rPr lang="en-US" smtClean="0"/>
              <a:t>Sunday, January 04, 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EC925E38-7980-4D06-934D-8D042ADF290B}" type="datetime2">
              <a:rPr lang="en-US" smtClean="0"/>
              <a:t>Sunday, January 04, 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©2016. Cengage Learning. All rights reserved.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90"/>
                </a:solidFill>
              </a:rPr>
              <a:t>FUNADMENTALS OF CASE MANAGEMENT PRACTICE: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SKILLS FOR THE HUMAN SERVICES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FIFTH EDITION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Autofit/>
          </a:bodyPr>
          <a:lstStyle/>
          <a:p>
            <a:pPr marR="0"/>
            <a:r>
              <a:rPr lang="en-US" sz="2400" dirty="0">
                <a:solidFill>
                  <a:srgbClr val="FF66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Nancy </a:t>
            </a:r>
            <a:r>
              <a:rPr lang="en-US" sz="2400" dirty="0" smtClean="0">
                <a:solidFill>
                  <a:srgbClr val="FF66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Summers</a:t>
            </a:r>
            <a:endParaRPr lang="en-US" sz="2400" dirty="0">
              <a:solidFill>
                <a:srgbClr val="FF66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1" descr="07 Cover Summers9781305094765 cvr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2362200"/>
            <a:ext cx="31242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60880B"/>
                </a:solidFill>
              </a:rPr>
              <a:t>Chapter </a:t>
            </a:r>
            <a:r>
              <a:rPr lang="en-US" dirty="0" smtClean="0">
                <a:solidFill>
                  <a:srgbClr val="60880B"/>
                </a:solidFill>
              </a:rPr>
              <a:t>Twenty Six</a:t>
            </a:r>
            <a:r>
              <a:rPr lang="en-US" dirty="0" smtClean="0">
                <a:solidFill>
                  <a:srgbClr val="60880B"/>
                </a:solidFill>
              </a:rPr>
              <a:t/>
            </a:r>
            <a:br>
              <a:rPr lang="en-US" dirty="0" smtClean="0">
                <a:solidFill>
                  <a:srgbClr val="60880B"/>
                </a:solidFill>
              </a:rPr>
            </a:br>
            <a:r>
              <a:rPr lang="en-US" dirty="0" smtClean="0">
                <a:solidFill>
                  <a:srgbClr val="60880B"/>
                </a:solidFill>
              </a:rPr>
              <a:t>Terminating the Case</a:t>
            </a:r>
            <a:endParaRPr lang="en-US" dirty="0">
              <a:solidFill>
                <a:srgbClr val="60880B"/>
              </a:solidFill>
            </a:endParaRPr>
          </a:p>
        </p:txBody>
      </p:sp>
      <p:sp>
        <p:nvSpPr>
          <p:cNvPr id="320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 fontScale="92500" lnSpcReduction="20000"/>
          </a:bodyPr>
          <a:lstStyle/>
          <a:p>
            <a:pPr marR="0" eaLnBrk="1" hangingPunct="1"/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Fundamentals of Case Management Practice: Skills for the Human Services, </a:t>
            </a:r>
            <a:r>
              <a:rPr lang="en-US" dirty="0" smtClean="0">
                <a:latin typeface="Lucida Sans Unicode" charset="0"/>
                <a:ea typeface="ＭＳ Ｐゴシック" charset="0"/>
                <a:cs typeface="ＭＳ Ｐゴシック" charset="0"/>
              </a:rPr>
              <a:t>5</a:t>
            </a:r>
            <a:r>
              <a:rPr lang="en-US" baseline="30000" dirty="0" smtClean="0">
                <a:latin typeface="Lucida Sans Unicode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 smtClean="0"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Edition</a:t>
            </a:r>
          </a:p>
          <a:p>
            <a:pPr marR="0" eaLnBrk="1" hangingPunct="1"/>
            <a:r>
              <a:rPr lang="en-US" dirty="0">
                <a:latin typeface="Lucida Sans Unicode" charset="0"/>
                <a:ea typeface="ＭＳ Ｐゴシック" charset="0"/>
                <a:cs typeface="ＭＳ Ｐゴシック" charset="0"/>
              </a:rPr>
              <a:t>Nancy Summers</a:t>
            </a:r>
          </a:p>
          <a:p>
            <a:pPr marR="0" eaLnBrk="1" hangingPunct="1"/>
            <a:r>
              <a:rPr lang="en-US" dirty="0" smtClean="0">
                <a:latin typeface="Lucida Sans Unicode" charset="0"/>
                <a:ea typeface="ＭＳ Ｐゴシック" charset="0"/>
                <a:cs typeface="ＭＳ Ｐゴシック" charset="0"/>
              </a:rPr>
              <a:t>2016</a:t>
            </a:r>
            <a:endParaRPr lang="en-US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R="0"/>
            <a:endParaRPr lang="en-US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marR="0"/>
            <a:endParaRPr lang="en-US" dirty="0"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5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i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client and case manager agree the client is ready to move on - </a:t>
            </a:r>
            <a:r>
              <a:rPr 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client and the case manager feel the problems have been resolved.</a:t>
            </a:r>
            <a:endParaRPr lang="en-US" b="1" i="1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i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client dies or moves away - </a:t>
            </a:r>
            <a:r>
              <a:rPr 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if the client moves and requests it, the client</a:t>
            </a:r>
            <a:r>
              <a:rPr lang="ja-JP" alt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 records can be transferred to another agency in another location.</a:t>
            </a:r>
            <a:endParaRPr lang="en-US" altLang="ja-JP" b="1" i="1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i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funding source will not longer finance services - </a:t>
            </a:r>
            <a:r>
              <a:rPr 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If you and the client have not completed your work, look for other options for the client, such as support groups.</a:t>
            </a:r>
            <a:endParaRPr lang="en-US" b="1" i="1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i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client no longer wants the services - </a:t>
            </a:r>
            <a:r>
              <a:rPr 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Some clients are not satisfied, become bored, or they are overcome with ambivalence.</a:t>
            </a:r>
            <a:endParaRPr lang="en-US" b="1" i="1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i="1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You cannot find the client - </a:t>
            </a:r>
            <a:r>
              <a:rPr lang="en-US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Sometimes clients disappear to indicate they are not interested in services.</a:t>
            </a:r>
            <a:endParaRPr lang="en-US" b="1" i="1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REASONS WHY CASES ARE CLOSED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2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b="1" i="1" dirty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he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client should have a chance to meet with you and discuss termination, </a:t>
            </a:r>
            <a:endParaRPr lang="en-US" dirty="0" smtClean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including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such things as where to get help in the future or in a new 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location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what was accomplished or is left to be resolved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SUCCESSFUL </a:t>
            </a:r>
            <a:r>
              <a:rPr lang="en-US" dirty="0" smtClean="0">
                <a:ea typeface="+mj-ea"/>
                <a:cs typeface="+mj-cs"/>
              </a:rPr>
              <a:t>TERMINATION: THE FINAL INTERVIEW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final interview should be followed by a letter from you to the 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client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that summarizes what took place in that interview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wishes the client well, </a:t>
            </a:r>
            <a:endParaRPr lang="en-US" dirty="0" smtClean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invites the client to contact you again should the need arise. </a:t>
            </a:r>
            <a:endParaRPr lang="en-US" dirty="0" smtClean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Any arrangements made for the client should be included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SUCESSFUL TERMINATION: THE LETTER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1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Copies of the letter and a note on your meeting with the client should be placed in the client’s chart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You would </a:t>
            </a:r>
            <a:r>
              <a:rPr 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then write a discharge summary for the client and place that in the client</a:t>
            </a:r>
            <a:r>
              <a:rPr lang="ja-JP" altLang="en-US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 smtClean="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chart as well.</a:t>
            </a:r>
            <a:endParaRPr lang="en-US" b="1" i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SUCCESSFUL TERMINATION: DOCUMENTATION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1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Diagnoses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Any medications prescribed and whether discontinued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reason for the discharge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major presenting problem that brought the client to you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goals and objectives for the client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The extent to which the client participated in formulating the goals with you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358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Progress toward the goals or goals that were accomplished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Problems that were identified but were not addressed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How the client appeared to be at intake and how the client appeared to be at termination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Attempts to locate the client if she has disappeared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DISCHARGE SUMMARY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SHOULD CONTAIN THE FOLLOWING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0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471</Words>
  <Application>Microsoft Office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Default Theme</vt:lpstr>
      <vt:lpstr>              FUNADMENTALS OF CASE MANAGEMENT PRACTICE: SKILLS FOR THE HUMAN SERVICES FIFTH EDITION</vt:lpstr>
      <vt:lpstr> Chapter Twenty Six Terminating the Case</vt:lpstr>
      <vt:lpstr>REASONS WHY CASES ARE CLOSED</vt:lpstr>
      <vt:lpstr>A SUCCESSFUL TERMINATION: THE FINAL INTERVIEW</vt:lpstr>
      <vt:lpstr>A SUCESSFUL TERMINATION: THE LETTER</vt:lpstr>
      <vt:lpstr>A SUCCESSFUL TERMINATION: DOCUMENTATION</vt:lpstr>
      <vt:lpstr>THE DISCHARGE SUMMARY SHOULD CONTAIN THE FOLLOWING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2014-10-02T19:04:48Z</dcterms:created>
  <dcterms:modified xsi:type="dcterms:W3CDTF">2015-01-05T06:10:47Z</dcterms:modified>
</cp:coreProperties>
</file>