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8" r:id="rId4"/>
    <p:sldId id="269" r:id="rId5"/>
    <p:sldId id="270" r:id="rId6"/>
    <p:sldId id="278" r:id="rId7"/>
    <p:sldId id="272" r:id="rId8"/>
    <p:sldId id="273" r:id="rId9"/>
    <p:sldId id="274" r:id="rId10"/>
    <p:sldId id="276" r:id="rId11"/>
    <p:sldId id="277" r:id="rId12"/>
    <p:sldId id="275" r:id="rId13"/>
    <p:sldId id="267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3366"/>
    <a:srgbClr val="009999"/>
    <a:srgbClr val="9900CC"/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7085" autoAdjust="0"/>
    <p:restoredTop sz="74629" autoAdjust="0"/>
  </p:normalViewPr>
  <p:slideViewPr>
    <p:cSldViewPr>
      <p:cViewPr>
        <p:scale>
          <a:sx n="58" d="100"/>
          <a:sy n="58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394FC-7749-445D-B839-EA26EEA8F519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76770-DDE2-46F8-AC92-15062C3E8D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72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624CF-DBD7-488D-B686-7417ADFE7574}" type="datetimeFigureOut">
              <a:rPr lang="en-US" smtClean="0"/>
              <a:pPr/>
              <a:t>4/3/2014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2EBD4-AF63-4AA0-83DF-7ACC19CF8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1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Notes: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5B23E-CD8C-486D-BDE3-009BF8C210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4/3/2014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Unit Five: Business and </a:t>
            </a:r>
            <a:br>
              <a:rPr lang="en-US" sz="2800" i="1" dirty="0" smtClean="0">
                <a:solidFill>
                  <a:srgbClr val="0070C0"/>
                </a:solidFill>
              </a:rPr>
            </a:br>
            <a:r>
              <a:rPr lang="en-US" sz="2800" i="1" dirty="0" smtClean="0">
                <a:solidFill>
                  <a:srgbClr val="0070C0"/>
                </a:solidFill>
              </a:rPr>
              <a:t>Multi-business Strategy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179593"/>
          </a:xfrm>
        </p:spPr>
        <p:txBody>
          <a:bodyPr>
            <a:normAutofit/>
          </a:bodyPr>
          <a:lstStyle/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MT460 Management Policy and Strategy</a:t>
            </a:r>
          </a:p>
          <a:p>
            <a:pPr algn="ctr"/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Case 3: The Apollo Group, Inc. </a:t>
            </a:r>
          </a:p>
          <a:p>
            <a:pPr algn="ctr"/>
            <a:r>
              <a:rPr lang="en-US" sz="2200" b="1" i="1" dirty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University of Phoenix]</a:t>
            </a:r>
            <a:endParaRPr lang="en-US" sz="2200" b="1" i="1" dirty="0">
              <a:solidFill>
                <a:srgbClr val="FF0000"/>
              </a:solidFill>
            </a:endParaRPr>
          </a:p>
          <a:p>
            <a:pPr algn="ctr"/>
            <a:r>
              <a:rPr lang="en-US" sz="2200" b="1" i="1" dirty="0" smtClean="0">
                <a:solidFill>
                  <a:srgbClr val="FF0000"/>
                </a:solidFill>
              </a:rPr>
              <a:t>Learner: &lt;enter your name&gt;</a:t>
            </a:r>
            <a:endParaRPr lang="en-US" sz="22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9600"/>
            <a:ext cx="419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Implementation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Recommendation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Conclusion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Pearce, J. A., &amp; Robinson, R. B. (2013).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Planning for domestic &amp; global 	competition.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(13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ed.). New York, NY: McGraw-Hill/Irwin.</a:t>
            </a:r>
          </a:p>
          <a:p>
            <a:pPr marL="0" indent="-457200">
              <a:lnSpc>
                <a:spcPct val="200000"/>
              </a:lnSpc>
              <a:spcBef>
                <a:spcPts val="0"/>
              </a:spcBef>
            </a:pPr>
            <a:endParaRPr lang="en-US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References</a:t>
            </a:r>
            <a:endParaRPr lang="en-US" sz="2800" i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Program Files\Microsoft Office\Media\CntCD1\Animated\j02364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70352">
            <a:off x="4739622" y="296989"/>
            <a:ext cx="1447905" cy="1277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smtClean="0">
                <a:solidFill>
                  <a:srgbClr val="800000"/>
                </a:solidFill>
              </a:rPr>
              <a:t>Introduction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Synopsis/Background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Key Issues/SWOT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Define the problem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Alternative Solutions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Selected Solution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Implementation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Recommendation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Conclusion</a:t>
            </a:r>
            <a:endParaRPr lang="en-US" sz="2400" b="1" i="1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Case Study Agenda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ndryce\AppData\Local\Microsoft\Windows\Temporary Internet Files\Content.IE5\S0INBLTL\MC9000553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112058">
            <a:off x="5029200" y="4343400"/>
            <a:ext cx="1881612" cy="16084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Introduction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Synopsis Background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Key Issues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242180"/>
              </p:ext>
            </p:extLst>
          </p:nvPr>
        </p:nvGraphicFramePr>
        <p:xfrm>
          <a:off x="457200" y="1371600"/>
          <a:ext cx="7696200" cy="421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3886200"/>
              </a:tblGrid>
              <a:tr h="2286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Strengths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 smtClean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400" b="0" i="0" kern="120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W</a:t>
                      </a:r>
                      <a:r>
                        <a:rPr kumimoji="0" lang="en-GB" sz="1400" b="0" i="0" kern="120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eaknesses</a:t>
                      </a:r>
                      <a:endParaRPr kumimoji="0" lang="en-US" sz="1400" b="0" i="0" kern="1200" baseline="0" dirty="0">
                        <a:solidFill>
                          <a:srgbClr val="FF0000"/>
                        </a:solidFill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/>
                </a:tc>
              </a:tr>
              <a:tr h="19264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pportunities</a:t>
                      </a: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Threats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 smtClean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</a:rPr>
              <a:t>SWOT Diagram </a:t>
            </a:r>
            <a:r>
              <a:rPr lang="en-US" sz="2000" i="1" dirty="0" smtClean="0">
                <a:solidFill>
                  <a:srgbClr val="0070C0"/>
                </a:solidFill>
              </a:rPr>
              <a:t>(Internal / External Analysis)</a:t>
            </a:r>
            <a:endParaRPr lang="en-US" sz="2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Define the Problem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Alternative Solutions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Selected Solution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309</TotalTime>
  <Words>137</Words>
  <Application>Microsoft Office PowerPoint</Application>
  <PresentationFormat>On-screen Show (4:3)</PresentationFormat>
  <Paragraphs>61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Unit Five: Business and  Multi-business Strategy</vt:lpstr>
      <vt:lpstr>Case Study Agenda</vt:lpstr>
      <vt:lpstr>Introduction</vt:lpstr>
      <vt:lpstr>Synopsis Background</vt:lpstr>
      <vt:lpstr>Key Issues</vt:lpstr>
      <vt:lpstr>SWOT Diagram (Internal / External Analysis)</vt:lpstr>
      <vt:lpstr>Define the Problem</vt:lpstr>
      <vt:lpstr>Alternative Solutions</vt:lpstr>
      <vt:lpstr>Selected Solution</vt:lpstr>
      <vt:lpstr>Implementation</vt:lpstr>
      <vt:lpstr>Recommendation</vt:lpstr>
      <vt:lpstr>Conclusion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MT499!</dc:title>
  <dc:creator>Andryce</dc:creator>
  <cp:lastModifiedBy>AmGross</cp:lastModifiedBy>
  <cp:revision>58</cp:revision>
  <dcterms:created xsi:type="dcterms:W3CDTF">2009-12-03T01:06:14Z</dcterms:created>
  <dcterms:modified xsi:type="dcterms:W3CDTF">2014-04-03T14:42:06Z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36FD0DFF-B7A6-4A57-859E-FA175C40BBB1</vt:lpwstr>
  </property>
  <property fmtid="{D5CDD505-2E9C-101B-9397-08002B2CF9AE}" pid="3" name="ArticulatePath">
    <vt:lpwstr>MT460_Unit_Five_Assignment_PPT_Template April 2014</vt:lpwstr>
  </property>
</Properties>
</file>